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8bab6e9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8bab6e9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9c8d18d9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9c8d18d9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9c8d18d9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9c8d18d9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9c8d18d9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89c8d18d9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9c8d18d9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9c8d18d9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9c8d18d9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9c8d18d9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9c8d18d9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9c8d18d9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9c8d18d9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9c8d18d9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9c8d18d9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9c8d18d9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9c8d18d9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9c8d18d9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9c8d18d9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9c8d18d9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9c8d18d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9c8d18d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9c8d18d9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9c8d18d9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9c8d18d9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9c8d18d9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9fcf5ab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9fcf5ab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9fcf5ab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89fcf5ab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9fcf5abb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9fcf5abb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9fcf5ab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9fcf5ab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c079ea3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c079ea3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c079ea37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c079ea3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c079ea3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c079ea3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c079ea3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c079ea3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89c8d18d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89c8d18d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c079ea37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8c079ea37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c079ea37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8c079ea37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8c079ea37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8c079ea37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9c8d18d9b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9c8d18d9b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9fcf5abb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9fcf5abb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9fcf5ab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89fcf5ab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c5cfe05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8c5cfe05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c5cfe05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8c5cfe05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c5cfe054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c5cfe054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c5cfe054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c5cfe054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9c8d18d9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9c8d18d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c079ea37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c079ea37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9c8d18d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9c8d18d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9c8d18d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9c8d18d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9c8d18d9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89c8d18d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9c8d18d9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9c8d18d9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9c8d18d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9c8d18d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4212500" y="184375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1" y="0"/>
            <a:ext cx="872765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/>
          <p:nvPr/>
        </p:nvSpPr>
        <p:spPr>
          <a:xfrm>
            <a:off x="4212500" y="8295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4111100" y="212025"/>
            <a:ext cx="580800" cy="663600"/>
          </a:xfrm>
          <a:prstGeom prst="smileyFace">
            <a:avLst>
              <a:gd fmla="val -4653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92" y="0"/>
            <a:ext cx="82206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4051475" y="69475"/>
            <a:ext cx="580800" cy="663600"/>
          </a:xfrm>
          <a:prstGeom prst="smileyFace">
            <a:avLst>
              <a:gd fmla="val -4653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4037375" y="202800"/>
            <a:ext cx="580800" cy="663600"/>
          </a:xfrm>
          <a:prstGeom prst="smileyFace">
            <a:avLst>
              <a:gd fmla="val -4653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3" y="0"/>
            <a:ext cx="84473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4226625" y="87900"/>
            <a:ext cx="580800" cy="663600"/>
          </a:xfrm>
          <a:prstGeom prst="smileyFace">
            <a:avLst>
              <a:gd fmla="val -4653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079" y="2848275"/>
            <a:ext cx="3871323" cy="22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675" y="184350"/>
            <a:ext cx="4068723" cy="233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325" y="3456625"/>
            <a:ext cx="2742707" cy="15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38" y="1775888"/>
            <a:ext cx="2606300" cy="15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664" y="46075"/>
            <a:ext cx="2714438" cy="15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4304675" y="193575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8" y="0"/>
            <a:ext cx="85293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4304675" y="69425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4065025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61" y="0"/>
            <a:ext cx="82822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/>
          <p:nvPr/>
        </p:nvSpPr>
        <p:spPr>
          <a:xfrm>
            <a:off x="4143700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4065025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94" y="0"/>
            <a:ext cx="843321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4143700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4065025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40" y="0"/>
            <a:ext cx="85203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/>
          <p:nvPr/>
        </p:nvSpPr>
        <p:spPr>
          <a:xfrm>
            <a:off x="4180550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4065025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41" y="0"/>
            <a:ext cx="81661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/>
          <p:nvPr/>
        </p:nvSpPr>
        <p:spPr>
          <a:xfrm>
            <a:off x="4281600" y="10630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66" y="0"/>
            <a:ext cx="8369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/>
          <p:nvPr/>
        </p:nvSpPr>
        <p:spPr>
          <a:xfrm>
            <a:off x="4166425" y="97075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4" y="0"/>
            <a:ext cx="89351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78" y="0"/>
            <a:ext cx="84118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/>
          <p:nvPr/>
        </p:nvSpPr>
        <p:spPr>
          <a:xfrm>
            <a:off x="4281600" y="8785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7329"/>
            <a:ext cx="9143999" cy="336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50"/>
            <a:ext cx="5611076" cy="20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187" y="1882625"/>
            <a:ext cx="5732526" cy="33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>
            <a:off x="4618000" y="1815825"/>
            <a:ext cx="447000" cy="4518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35" y="0"/>
            <a:ext cx="86169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/>
          <p:nvPr/>
        </p:nvSpPr>
        <p:spPr>
          <a:xfrm>
            <a:off x="4201050" y="1152475"/>
            <a:ext cx="447000" cy="4518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28" y="0"/>
            <a:ext cx="79393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815" y="0"/>
            <a:ext cx="69903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300" y="0"/>
            <a:ext cx="74514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13" y="0"/>
            <a:ext cx="73811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11" y="0"/>
            <a:ext cx="72547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90" y="0"/>
            <a:ext cx="73388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15"/>
            <a:ext cx="9144000" cy="5002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388" y="-64525"/>
            <a:ext cx="6500725" cy="39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25" y="3637780"/>
            <a:ext cx="7657800" cy="145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86" y="0"/>
            <a:ext cx="8651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25" y="0"/>
            <a:ext cx="77049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34" y="0"/>
            <a:ext cx="86469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Różne sposoby określania funkcji liczbowych</a:t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graf,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opis słowny,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tabelka,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zbiór par uporządkowanych,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wykres funkcji,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wzór funkcji.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256400" y="6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Graf</a:t>
            </a:r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25" y="800938"/>
            <a:ext cx="7333600" cy="42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l"/>
              <a:t>Różne sposoby określania funkcji liczbowych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opis słowny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/>
              <a:t> 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5" y="1661000"/>
            <a:ext cx="7857450" cy="4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Różne sposoby określania funkcji liczbowych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opis słowny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/>
              <a:t>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tabelka</a:t>
            </a:r>
            <a:endParaRPr sz="2400"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5" y="1661000"/>
            <a:ext cx="7857450" cy="4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Różne sposoby określania funkcji liczbowych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opis słowny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/>
              <a:t>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tabelka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zbiór par uporządkowanych</a:t>
            </a:r>
            <a:endParaRPr sz="2400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5" y="1661000"/>
            <a:ext cx="7857450" cy="4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Różne sposoby określania funkcji liczbowych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opis słowny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2400"/>
              <a:t>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tabelka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zbiór par uporządkowanych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wzór funkcji</a:t>
            </a:r>
            <a:endParaRPr sz="24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44" name="Google Shape;3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5" y="1661000"/>
            <a:ext cx="7857450" cy="4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Różne sposoby określania funkcji liczbowych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" sz="2400"/>
              <a:t>wykres funkcji</a:t>
            </a:r>
            <a:endParaRPr sz="2400"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50" y="2116075"/>
            <a:ext cx="7841100" cy="127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0" y="0"/>
            <a:ext cx="8869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989" y="0"/>
            <a:ext cx="67220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50" y="0"/>
            <a:ext cx="8798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01" y="0"/>
            <a:ext cx="8561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304675" y="193575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8" y="0"/>
            <a:ext cx="89245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4360000" y="8295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2" y="0"/>
            <a:ext cx="89858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4184850" y="129050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04"/>
            <a:ext cx="9144001" cy="5125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/>
          <p:nvPr/>
        </p:nvSpPr>
        <p:spPr>
          <a:xfrm>
            <a:off x="4230950" y="73725"/>
            <a:ext cx="580800" cy="663600"/>
          </a:xfrm>
          <a:prstGeom prst="smileyFace">
            <a:avLst>
              <a:gd fmla="val 4653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